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61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3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29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71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22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79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68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20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B5A0-AC8F-4F05-9852-D46616082917}" type="datetimeFigureOut">
              <a:rPr lang="ko-KR" altLang="en-US" smtClean="0"/>
              <a:pPr/>
              <a:t>2021-04-22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E3-C7DF-4C74-B6D8-07EC3ED5E5B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7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" y="0"/>
            <a:ext cx="5081648" cy="68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8412"/>
            <a:ext cx="1944216" cy="5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9" b="96928" l="2242" r="97160">
                        <a14:foregroundMark x1="16143" y1="13210" x2="16143" y2="13210"/>
                        <a14:foregroundMark x1="29297" y1="6759" x2="29297" y2="6759"/>
                        <a14:foregroundMark x1="32436" y1="9985" x2="32436" y2="9985"/>
                        <a14:foregroundMark x1="27205" y1="21813" x2="27205" y2="21813"/>
                        <a14:foregroundMark x1="39312" y1="12903" x2="39312" y2="12903"/>
                        <a14:foregroundMark x1="45889" y1="17819" x2="45889" y2="17819"/>
                        <a14:foregroundMark x1="46936" y1="12442" x2="46936" y2="12442"/>
                        <a14:foregroundMark x1="27952" y1="11367" x2="27952" y2="11367"/>
                        <a14:foregroundMark x1="54559" y1="9217" x2="54559" y2="9217"/>
                        <a14:foregroundMark x1="77130" y1="25960" x2="77130" y2="25960"/>
                        <a14:foregroundMark x1="91330" y1="32104" x2="91330" y2="32104"/>
                        <a14:foregroundMark x1="91629" y1="44854" x2="91629" y2="44854"/>
                        <a14:foregroundMark x1="92078" y1="82335" x2="92078" y2="82335"/>
                        <a14:foregroundMark x1="93124" y1="92934" x2="93124" y2="92934"/>
                        <a14:foregroundMark x1="92676" y1="78341" x2="92676" y2="78341"/>
                        <a14:foregroundMark x1="86547" y1="75115" x2="86547" y2="75115"/>
                        <a14:foregroundMark x1="68460" y1="74808" x2="68460" y2="74808"/>
                        <a14:foregroundMark x1="57997" y1="75115" x2="57997" y2="75115"/>
                        <a14:foregroundMark x1="63976" y1="57296" x2="63976" y2="57296"/>
                        <a14:foregroundMark x1="50374" y1="54531" x2="50374" y2="54531"/>
                        <a14:foregroundMark x1="43797" y1="57296" x2="43797" y2="57296"/>
                        <a14:foregroundMark x1="45291" y1="68356" x2="45291" y2="68356"/>
                        <a14:foregroundMark x1="34081" y1="54839" x2="34081" y2="54839"/>
                        <a14:foregroundMark x1="20329" y1="54224" x2="20329" y2="54224"/>
                        <a14:foregroundMark x1="14350" y1="53763" x2="14350" y2="53763"/>
                        <a14:foregroundMark x1="18236" y1="64516" x2="18236" y2="64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39" y="1721445"/>
            <a:ext cx="3456384" cy="33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26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9" y="1395413"/>
            <a:ext cx="87534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54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87" y="4961"/>
            <a:ext cx="5777742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3"/>
          <a:stretch/>
        </p:blipFill>
        <p:spPr bwMode="auto">
          <a:xfrm>
            <a:off x="1171907" y="2486025"/>
            <a:ext cx="6784469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966788"/>
            <a:ext cx="8791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0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34" y="10716"/>
            <a:ext cx="5953994" cy="20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66" y="2270547"/>
            <a:ext cx="6646268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2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" y="1619250"/>
            <a:ext cx="86772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6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7" y="807514"/>
            <a:ext cx="4381500" cy="19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260648"/>
            <a:ext cx="5591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6" y="2564904"/>
            <a:ext cx="8001372" cy="38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0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0" y="1057798"/>
            <a:ext cx="8796338" cy="473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7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1" y="1556792"/>
            <a:ext cx="82581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8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59446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409213"/>
            <a:ext cx="497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ko-KR" altLang="en-US" dirty="0"/>
              <a:t>노인보호전문기관 </a:t>
            </a:r>
            <a:r>
              <a:rPr lang="en-US" altLang="ko-KR" dirty="0"/>
              <a:t>http://noinboho.or.kr/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480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5" y="1772816"/>
            <a:ext cx="7272808" cy="507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181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7"/>
          <a:stretch/>
        </p:blipFill>
        <p:spPr bwMode="auto">
          <a:xfrm>
            <a:off x="807381" y="1336594"/>
            <a:ext cx="7305675" cy="119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/>
          <a:stretch/>
        </p:blipFill>
        <p:spPr bwMode="auto">
          <a:xfrm>
            <a:off x="1557189" y="20394"/>
            <a:ext cx="6048672" cy="21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08" y="2348880"/>
            <a:ext cx="6599183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82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" y="866775"/>
            <a:ext cx="87725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17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97" y="8195"/>
            <a:ext cx="5904656" cy="21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28" y="2320632"/>
            <a:ext cx="6664993" cy="4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26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561"/>
          <a:stretch/>
        </p:blipFill>
        <p:spPr bwMode="auto">
          <a:xfrm>
            <a:off x="322" y="1196752"/>
            <a:ext cx="8886825" cy="332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6" y="2060848"/>
            <a:ext cx="8524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7654"/>
            <a:ext cx="85248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7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716"/>
            <a:ext cx="5688632" cy="21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28" y="2204864"/>
            <a:ext cx="6364714" cy="451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8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3" y="981075"/>
            <a:ext cx="88106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4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63" y="23242"/>
            <a:ext cx="6072573" cy="23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51" y="2397409"/>
            <a:ext cx="6654887" cy="434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</Words>
  <Application>Microsoft Office PowerPoint</Application>
  <PresentationFormat>화면 슬라이드 쇼(4:3)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</dc:creator>
  <cp:lastModifiedBy>power</cp:lastModifiedBy>
  <cp:revision>7</cp:revision>
  <dcterms:created xsi:type="dcterms:W3CDTF">2016-04-14T04:46:14Z</dcterms:created>
  <dcterms:modified xsi:type="dcterms:W3CDTF">2021-04-22T08:04:33Z</dcterms:modified>
</cp:coreProperties>
</file>